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546AD-9BCD-44A6-85C3-8DC7BB01C6FC}" type="datetimeFigureOut">
              <a:rPr lang="en-US" smtClean="0"/>
              <a:t>2/24/2008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991FD-7996-40F4-AD8B-25991DCC83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991FD-7996-40F4-AD8B-25991DCC838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991FD-7996-40F4-AD8B-25991DCC838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991FD-7996-40F4-AD8B-25991DCC838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991FD-7996-40F4-AD8B-25991DCC838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991FD-7996-40F4-AD8B-25991DCC838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991FD-7996-40F4-AD8B-25991DCC838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991FD-7996-40F4-AD8B-25991DCC8387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991FD-7996-40F4-AD8B-25991DCC8387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308A-D6FE-4551-8963-D845B621AFD6}" type="datetimeFigureOut">
              <a:rPr lang="en-US" smtClean="0"/>
              <a:t>2/24/2008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AD6-146D-4D6B-BCA4-EE98AA54F2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308A-D6FE-4551-8963-D845B621AFD6}" type="datetimeFigureOut">
              <a:rPr lang="en-US" smtClean="0"/>
              <a:t>2/24/2008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AD6-146D-4D6B-BCA4-EE98AA54F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308A-D6FE-4551-8963-D845B621AFD6}" type="datetimeFigureOut">
              <a:rPr lang="en-US" smtClean="0"/>
              <a:t>2/24/2008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AD6-146D-4D6B-BCA4-EE98AA54F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308A-D6FE-4551-8963-D845B621AFD6}" type="datetimeFigureOut">
              <a:rPr lang="en-US" smtClean="0"/>
              <a:t>2/24/2008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AD6-146D-4D6B-BCA4-EE98AA54F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308A-D6FE-4551-8963-D845B621AFD6}" type="datetimeFigureOut">
              <a:rPr lang="en-US" smtClean="0"/>
              <a:t>2/24/2008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AD6-146D-4D6B-BCA4-EE98AA54F2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308A-D6FE-4551-8963-D845B621AFD6}" type="datetimeFigureOut">
              <a:rPr lang="en-US" smtClean="0"/>
              <a:t>2/24/2008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AD6-146D-4D6B-BCA4-EE98AA54F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308A-D6FE-4551-8963-D845B621AFD6}" type="datetimeFigureOut">
              <a:rPr lang="en-US" smtClean="0"/>
              <a:t>2/24/2008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AD6-146D-4D6B-BCA4-EE98AA54F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308A-D6FE-4551-8963-D845B621AFD6}" type="datetimeFigureOut">
              <a:rPr lang="en-US" smtClean="0"/>
              <a:t>2/24/2008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AD6-146D-4D6B-BCA4-EE98AA54F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308A-D6FE-4551-8963-D845B621AFD6}" type="datetimeFigureOut">
              <a:rPr lang="en-US" smtClean="0"/>
              <a:t>2/24/2008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AD6-146D-4D6B-BCA4-EE98AA54F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308A-D6FE-4551-8963-D845B621AFD6}" type="datetimeFigureOut">
              <a:rPr lang="en-US" smtClean="0"/>
              <a:t>2/24/2008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AD6-146D-4D6B-BCA4-EE98AA54F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308A-D6FE-4551-8963-D845B621AFD6}" type="datetimeFigureOut">
              <a:rPr lang="en-US" smtClean="0"/>
              <a:t>2/24/2008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C19AD6-146D-4D6B-BCA4-EE98AA54F21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87308A-D6FE-4551-8963-D845B621AFD6}" type="datetimeFigureOut">
              <a:rPr lang="en-US" smtClean="0"/>
              <a:t>2/24/2008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C19AD6-146D-4D6B-BCA4-EE98AA54F21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47800"/>
            <a:ext cx="7851648" cy="1828800"/>
          </a:xfrm>
        </p:spPr>
        <p:txBody>
          <a:bodyPr/>
          <a:lstStyle/>
          <a:p>
            <a:r>
              <a:rPr lang="en-US" dirty="0" smtClean="0"/>
              <a:t>Connor counts by 2’s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Two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4343400"/>
            <a:ext cx="7391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495300" y="43053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0294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6390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9600" y="31242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0         1        </a:t>
            </a:r>
            <a:r>
              <a:rPr lang="en-US" sz="4000" dirty="0" smtClean="0">
                <a:latin typeface="Arial Black" pitchFamily="34" charset="0"/>
              </a:rPr>
              <a:t>2</a:t>
            </a:r>
            <a:endParaRPr lang="en-US" sz="4000" dirty="0">
              <a:latin typeface="Arial Black" pitchFamily="34" charset="0"/>
            </a:endParaRPr>
          </a:p>
        </p:txBody>
      </p:sp>
      <p:sp>
        <p:nvSpPr>
          <p:cNvPr id="11" name="Curved Down Arrow 10"/>
          <p:cNvSpPr/>
          <p:nvPr/>
        </p:nvSpPr>
        <p:spPr>
          <a:xfrm>
            <a:off x="685800" y="2667000"/>
            <a:ext cx="1219200" cy="304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Four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4343400"/>
            <a:ext cx="7391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495300" y="43053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0294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6390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9600" y="31242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0         1        </a:t>
            </a:r>
            <a:r>
              <a:rPr lang="en-US" sz="4000" dirty="0" smtClean="0">
                <a:latin typeface="Arial Black" pitchFamily="34" charset="0"/>
              </a:rPr>
              <a:t>2  </a:t>
            </a:r>
            <a:r>
              <a:rPr lang="en-US" sz="1200" dirty="0" smtClean="0">
                <a:latin typeface="Arial Black" pitchFamily="34" charset="0"/>
              </a:rPr>
              <a:t>3   </a:t>
            </a:r>
            <a:r>
              <a:rPr lang="en-US" sz="4000" dirty="0" smtClean="0">
                <a:latin typeface="Arial Black" pitchFamily="34" charset="0"/>
              </a:rPr>
              <a:t>4</a:t>
            </a:r>
            <a:endParaRPr lang="en-US" sz="4000" dirty="0">
              <a:latin typeface="Arial Black" pitchFamily="34" charset="0"/>
            </a:endParaRPr>
          </a:p>
        </p:txBody>
      </p:sp>
      <p:sp>
        <p:nvSpPr>
          <p:cNvPr id="11" name="Curved Down Arrow 10"/>
          <p:cNvSpPr/>
          <p:nvPr/>
        </p:nvSpPr>
        <p:spPr>
          <a:xfrm>
            <a:off x="762000" y="2667000"/>
            <a:ext cx="11430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27058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21724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rved Down Arrow 13"/>
          <p:cNvSpPr/>
          <p:nvPr/>
        </p:nvSpPr>
        <p:spPr>
          <a:xfrm>
            <a:off x="1981200" y="2667000"/>
            <a:ext cx="9906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Six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4343400"/>
            <a:ext cx="7391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495300" y="43053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0294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6390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9600" y="3124200"/>
            <a:ext cx="8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0         1        </a:t>
            </a:r>
            <a:r>
              <a:rPr lang="en-US" sz="4000" dirty="0" smtClean="0">
                <a:latin typeface="Arial Black" pitchFamily="34" charset="0"/>
              </a:rPr>
              <a:t>2  </a:t>
            </a:r>
            <a:r>
              <a:rPr lang="en-US" sz="1200" dirty="0" smtClean="0">
                <a:latin typeface="Arial Black" pitchFamily="34" charset="0"/>
              </a:rPr>
              <a:t>3   </a:t>
            </a:r>
            <a:r>
              <a:rPr lang="en-US" sz="4000" dirty="0" smtClean="0">
                <a:latin typeface="Arial Black" pitchFamily="34" charset="0"/>
              </a:rPr>
              <a:t>4  </a:t>
            </a:r>
            <a:r>
              <a:rPr lang="en-US" sz="1200" dirty="0" smtClean="0">
                <a:latin typeface="Arial Black" pitchFamily="34" charset="0"/>
              </a:rPr>
              <a:t>5       </a:t>
            </a:r>
            <a:r>
              <a:rPr lang="en-US" sz="4000" dirty="0" smtClean="0">
                <a:latin typeface="Arial Black" pitchFamily="34" charset="0"/>
              </a:rPr>
              <a:t>6</a:t>
            </a:r>
          </a:p>
          <a:p>
            <a:endParaRPr lang="en-US" sz="4000" dirty="0">
              <a:latin typeface="Arial Black" pitchFamily="34" charset="0"/>
            </a:endParaRPr>
          </a:p>
        </p:txBody>
      </p:sp>
      <p:sp>
        <p:nvSpPr>
          <p:cNvPr id="11" name="Curved Down Arrow 10"/>
          <p:cNvSpPr/>
          <p:nvPr/>
        </p:nvSpPr>
        <p:spPr>
          <a:xfrm>
            <a:off x="762000" y="2667000"/>
            <a:ext cx="11430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27058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21724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rved Down Arrow 13"/>
          <p:cNvSpPr/>
          <p:nvPr/>
        </p:nvSpPr>
        <p:spPr>
          <a:xfrm>
            <a:off x="1981200" y="2667000"/>
            <a:ext cx="9906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32392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7726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rved Down Arrow 16"/>
          <p:cNvSpPr/>
          <p:nvPr/>
        </p:nvSpPr>
        <p:spPr>
          <a:xfrm>
            <a:off x="3048000" y="2667000"/>
            <a:ext cx="9906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Eight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4343400"/>
            <a:ext cx="7391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495300" y="43053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0294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6390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9600" y="3124200"/>
            <a:ext cx="8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0         1        </a:t>
            </a:r>
            <a:r>
              <a:rPr lang="en-US" sz="4000" dirty="0" smtClean="0">
                <a:latin typeface="Arial Black" pitchFamily="34" charset="0"/>
              </a:rPr>
              <a:t>2  </a:t>
            </a:r>
            <a:r>
              <a:rPr lang="en-US" sz="1200" dirty="0" smtClean="0">
                <a:latin typeface="Arial Black" pitchFamily="34" charset="0"/>
              </a:rPr>
              <a:t>3   </a:t>
            </a:r>
            <a:r>
              <a:rPr lang="en-US" sz="4000" dirty="0" smtClean="0">
                <a:latin typeface="Arial Black" pitchFamily="34" charset="0"/>
              </a:rPr>
              <a:t>4  </a:t>
            </a:r>
            <a:r>
              <a:rPr lang="en-US" sz="1200" dirty="0" smtClean="0">
                <a:latin typeface="Arial Black" pitchFamily="34" charset="0"/>
              </a:rPr>
              <a:t>5       </a:t>
            </a:r>
            <a:r>
              <a:rPr lang="en-US" sz="4000" dirty="0" smtClean="0">
                <a:latin typeface="Arial Black" pitchFamily="34" charset="0"/>
              </a:rPr>
              <a:t>6  </a:t>
            </a:r>
            <a:r>
              <a:rPr lang="en-US" sz="1200" dirty="0" smtClean="0">
                <a:latin typeface="Arial Black" pitchFamily="34" charset="0"/>
              </a:rPr>
              <a:t>7</a:t>
            </a:r>
            <a:r>
              <a:rPr lang="en-US" sz="4000" dirty="0" smtClean="0">
                <a:latin typeface="Arial Black" pitchFamily="34" charset="0"/>
              </a:rPr>
              <a:t>  8</a:t>
            </a:r>
          </a:p>
          <a:p>
            <a:endParaRPr lang="en-US" sz="4000" dirty="0">
              <a:latin typeface="Arial Black" pitchFamily="34" charset="0"/>
            </a:endParaRPr>
          </a:p>
        </p:txBody>
      </p:sp>
      <p:sp>
        <p:nvSpPr>
          <p:cNvPr id="11" name="Curved Down Arrow 10"/>
          <p:cNvSpPr/>
          <p:nvPr/>
        </p:nvSpPr>
        <p:spPr>
          <a:xfrm>
            <a:off x="762000" y="2667000"/>
            <a:ext cx="11430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27058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21724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rved Down Arrow 13"/>
          <p:cNvSpPr/>
          <p:nvPr/>
        </p:nvSpPr>
        <p:spPr>
          <a:xfrm>
            <a:off x="1981200" y="2667000"/>
            <a:ext cx="9906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32392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7726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rved Down Arrow 16"/>
          <p:cNvSpPr/>
          <p:nvPr/>
        </p:nvSpPr>
        <p:spPr>
          <a:xfrm>
            <a:off x="3048000" y="2667000"/>
            <a:ext cx="9906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48394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43060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rved Down Arrow 19"/>
          <p:cNvSpPr/>
          <p:nvPr/>
        </p:nvSpPr>
        <p:spPr>
          <a:xfrm>
            <a:off x="4114800" y="2667000"/>
            <a:ext cx="10668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4343400"/>
            <a:ext cx="7391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495300" y="43053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0294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6390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9600" y="3124200"/>
            <a:ext cx="8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0         1        </a:t>
            </a:r>
            <a:r>
              <a:rPr lang="en-US" sz="4000" dirty="0" smtClean="0">
                <a:latin typeface="Arial Black" pitchFamily="34" charset="0"/>
              </a:rPr>
              <a:t>2  </a:t>
            </a:r>
            <a:r>
              <a:rPr lang="en-US" sz="1200" dirty="0" smtClean="0">
                <a:latin typeface="Arial Black" pitchFamily="34" charset="0"/>
              </a:rPr>
              <a:t>3   </a:t>
            </a:r>
            <a:r>
              <a:rPr lang="en-US" sz="4000" dirty="0" smtClean="0">
                <a:latin typeface="Arial Black" pitchFamily="34" charset="0"/>
              </a:rPr>
              <a:t>4  </a:t>
            </a:r>
            <a:r>
              <a:rPr lang="en-US" sz="1200" dirty="0" smtClean="0">
                <a:latin typeface="Arial Black" pitchFamily="34" charset="0"/>
              </a:rPr>
              <a:t>5       </a:t>
            </a:r>
            <a:r>
              <a:rPr lang="en-US" sz="4000" dirty="0" smtClean="0">
                <a:latin typeface="Arial Black" pitchFamily="34" charset="0"/>
              </a:rPr>
              <a:t>6  </a:t>
            </a:r>
            <a:r>
              <a:rPr lang="en-US" sz="1200" dirty="0" smtClean="0">
                <a:latin typeface="Arial Black" pitchFamily="34" charset="0"/>
              </a:rPr>
              <a:t>7</a:t>
            </a:r>
            <a:r>
              <a:rPr lang="en-US" sz="4000" dirty="0" smtClean="0">
                <a:latin typeface="Arial Black" pitchFamily="34" charset="0"/>
              </a:rPr>
              <a:t>  8  </a:t>
            </a:r>
            <a:r>
              <a:rPr lang="en-US" sz="1200" dirty="0" smtClean="0">
                <a:latin typeface="Arial Black" pitchFamily="34" charset="0"/>
              </a:rPr>
              <a:t>9</a:t>
            </a:r>
            <a:r>
              <a:rPr lang="en-US" sz="4000" dirty="0" smtClean="0">
                <a:latin typeface="Arial Black" pitchFamily="34" charset="0"/>
              </a:rPr>
              <a:t> 10</a:t>
            </a:r>
          </a:p>
          <a:p>
            <a:endParaRPr lang="en-US" sz="4000" dirty="0">
              <a:latin typeface="Arial Black" pitchFamily="34" charset="0"/>
            </a:endParaRPr>
          </a:p>
        </p:txBody>
      </p:sp>
      <p:sp>
        <p:nvSpPr>
          <p:cNvPr id="11" name="Curved Down Arrow 10"/>
          <p:cNvSpPr/>
          <p:nvPr/>
        </p:nvSpPr>
        <p:spPr>
          <a:xfrm>
            <a:off x="762000" y="2667000"/>
            <a:ext cx="11430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27058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21724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rved Down Arrow 13"/>
          <p:cNvSpPr/>
          <p:nvPr/>
        </p:nvSpPr>
        <p:spPr>
          <a:xfrm>
            <a:off x="1981200" y="2667000"/>
            <a:ext cx="9906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32392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7726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rved Down Arrow 16"/>
          <p:cNvSpPr/>
          <p:nvPr/>
        </p:nvSpPr>
        <p:spPr>
          <a:xfrm>
            <a:off x="3048000" y="2667000"/>
            <a:ext cx="9906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48394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43060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rved Down Arrow 19"/>
          <p:cNvSpPr/>
          <p:nvPr/>
        </p:nvSpPr>
        <p:spPr>
          <a:xfrm>
            <a:off x="4114800" y="2667000"/>
            <a:ext cx="10668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53728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59824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rved Down Arrow 22"/>
          <p:cNvSpPr/>
          <p:nvPr/>
        </p:nvSpPr>
        <p:spPr>
          <a:xfrm>
            <a:off x="5257800" y="2667000"/>
            <a:ext cx="10668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Twelve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4343400"/>
            <a:ext cx="7391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495300" y="43053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0294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6390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9600" y="3124200"/>
            <a:ext cx="8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0         1        </a:t>
            </a:r>
            <a:r>
              <a:rPr lang="en-US" sz="4000" dirty="0" smtClean="0">
                <a:latin typeface="Arial Black" pitchFamily="34" charset="0"/>
              </a:rPr>
              <a:t>2  </a:t>
            </a:r>
            <a:r>
              <a:rPr lang="en-US" sz="1200" dirty="0" smtClean="0">
                <a:latin typeface="Arial Black" pitchFamily="34" charset="0"/>
              </a:rPr>
              <a:t>3   </a:t>
            </a:r>
            <a:r>
              <a:rPr lang="en-US" sz="4000" dirty="0" smtClean="0">
                <a:latin typeface="Arial Black" pitchFamily="34" charset="0"/>
              </a:rPr>
              <a:t>4  </a:t>
            </a:r>
            <a:r>
              <a:rPr lang="en-US" sz="1200" dirty="0" smtClean="0">
                <a:latin typeface="Arial Black" pitchFamily="34" charset="0"/>
              </a:rPr>
              <a:t>5       </a:t>
            </a:r>
            <a:r>
              <a:rPr lang="en-US" sz="4000" dirty="0" smtClean="0">
                <a:latin typeface="Arial Black" pitchFamily="34" charset="0"/>
              </a:rPr>
              <a:t>6  </a:t>
            </a:r>
            <a:r>
              <a:rPr lang="en-US" sz="1200" dirty="0" smtClean="0">
                <a:latin typeface="Arial Black" pitchFamily="34" charset="0"/>
              </a:rPr>
              <a:t>7</a:t>
            </a:r>
            <a:r>
              <a:rPr lang="en-US" sz="4000" dirty="0" smtClean="0">
                <a:latin typeface="Arial Black" pitchFamily="34" charset="0"/>
              </a:rPr>
              <a:t>  8  </a:t>
            </a:r>
            <a:r>
              <a:rPr lang="en-US" sz="1200" dirty="0" smtClean="0">
                <a:latin typeface="Arial Black" pitchFamily="34" charset="0"/>
              </a:rPr>
              <a:t>9</a:t>
            </a:r>
            <a:r>
              <a:rPr lang="en-US" sz="4000" dirty="0" smtClean="0">
                <a:latin typeface="Arial Black" pitchFamily="34" charset="0"/>
              </a:rPr>
              <a:t> 10 </a:t>
            </a:r>
            <a:r>
              <a:rPr lang="en-US" sz="1200" dirty="0" smtClean="0">
                <a:latin typeface="Arial Black" pitchFamily="34" charset="0"/>
              </a:rPr>
              <a:t>11</a:t>
            </a:r>
            <a:r>
              <a:rPr lang="en-US" sz="4000" dirty="0" smtClean="0">
                <a:latin typeface="Arial Black" pitchFamily="34" charset="0"/>
              </a:rPr>
              <a:t> 12</a:t>
            </a:r>
          </a:p>
          <a:p>
            <a:endParaRPr lang="en-US" sz="4000" dirty="0">
              <a:latin typeface="Arial Black" pitchFamily="34" charset="0"/>
            </a:endParaRPr>
          </a:p>
        </p:txBody>
      </p:sp>
      <p:sp>
        <p:nvSpPr>
          <p:cNvPr id="11" name="Curved Down Arrow 10"/>
          <p:cNvSpPr/>
          <p:nvPr/>
        </p:nvSpPr>
        <p:spPr>
          <a:xfrm>
            <a:off x="762000" y="2667000"/>
            <a:ext cx="11430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27058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21724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rved Down Arrow 13"/>
          <p:cNvSpPr/>
          <p:nvPr/>
        </p:nvSpPr>
        <p:spPr>
          <a:xfrm>
            <a:off x="1981200" y="2667000"/>
            <a:ext cx="9906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32392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7726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rved Down Arrow 16"/>
          <p:cNvSpPr/>
          <p:nvPr/>
        </p:nvSpPr>
        <p:spPr>
          <a:xfrm>
            <a:off x="3048000" y="2667000"/>
            <a:ext cx="9906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48394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43060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rved Down Arrow 19"/>
          <p:cNvSpPr/>
          <p:nvPr/>
        </p:nvSpPr>
        <p:spPr>
          <a:xfrm>
            <a:off x="4114800" y="2667000"/>
            <a:ext cx="10668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53728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59824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rved Down Arrow 22"/>
          <p:cNvSpPr/>
          <p:nvPr/>
        </p:nvSpPr>
        <p:spPr>
          <a:xfrm>
            <a:off x="5257800" y="2667000"/>
            <a:ext cx="10668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72778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6668294" y="43045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rved Down Arrow 25"/>
          <p:cNvSpPr/>
          <p:nvPr/>
        </p:nvSpPr>
        <p:spPr>
          <a:xfrm>
            <a:off x="6477000" y="2667000"/>
            <a:ext cx="10668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 can count by 2’s.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3124200"/>
            <a:ext cx="739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Arial Black" pitchFamily="34" charset="0"/>
              </a:rPr>
              <a:t>2-4-6-8-10-12</a:t>
            </a:r>
            <a:endParaRPr lang="en-US" sz="8000" dirty="0">
              <a:latin typeface="Arial Black" pitchFamily="34" charset="0"/>
            </a:endParaRPr>
          </a:p>
        </p:txBody>
      </p:sp>
      <p:pic>
        <p:nvPicPr>
          <p:cNvPr id="5" name="Picture 2" descr="C:\Users\Sylvia\AppData\Local\Microsoft\Windows\Temporary Internet Files\Content.IE5\7VDTYCG4\MCj0423860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5562600"/>
            <a:ext cx="908050" cy="1002998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914400" y="54102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Yea Connor!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</TotalTime>
  <Words>76</Words>
  <Application>Microsoft Office PowerPoint</Application>
  <PresentationFormat>On-screen Show (4:3)</PresentationFormat>
  <Paragraphs>24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Connor counts by 2’s</vt:lpstr>
      <vt:lpstr>Two</vt:lpstr>
      <vt:lpstr>Four</vt:lpstr>
      <vt:lpstr>Six</vt:lpstr>
      <vt:lpstr>Eight</vt:lpstr>
      <vt:lpstr>Ten</vt:lpstr>
      <vt:lpstr>Twelve</vt:lpstr>
      <vt:lpstr>I can count by 2’s.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Connor counts by 2’s</dc:title>
  <dc:creator>Sylvia Diehl</dc:creator>
  <cp:lastModifiedBy>Sylvia Diehl</cp:lastModifiedBy>
  <cp:revision>9</cp:revision>
  <dcterms:created xsi:type="dcterms:W3CDTF">2008-02-24T05:08:04Z</dcterms:created>
  <dcterms:modified xsi:type="dcterms:W3CDTF">2008-02-24T05:36:07Z</dcterms:modified>
</cp:coreProperties>
</file>